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1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2" r:id="rId20"/>
    <p:sldId id="263" r:id="rId21"/>
    <p:sldId id="264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4" d="100"/>
          <a:sy n="64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Lab Automation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Group Members: Talha (Leader), Faizan, Imad, Kamran</a:t>
            </a:r>
            <a:r>
              <a:rPr lang="en-US" dirty="0"/>
              <a:t> ,</a:t>
            </a:r>
            <a:r>
              <a:rPr dirty="0"/>
              <a:t> Mohsin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0B69D-B461-21B7-C508-D5F62C5B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C2EC5-CEC5-A81F-D53F-1FB4F009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E3B93-BCC5-979F-FC8B-7BD5AC65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2E1E6-9406-95AA-53E7-F5F130FA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065E7-AA0D-EC41-FEE8-1A8AD611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81420-FC03-F5E5-3B40-308E7721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2AB68-2935-C403-946F-33563EE6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2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2EBE6-DAF7-6C1F-8040-E6514336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15D82-77DE-1416-6434-6ECDD53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Frontend: HTML, CSS, Bootstrap 5</a:t>
            </a:r>
          </a:p>
          <a:p>
            <a:r>
              <a:t>Backend: PHP, MySQL</a:t>
            </a:r>
          </a:p>
          <a:p>
            <a:r>
              <a:t>Admin Template: Star Admin 2</a:t>
            </a:r>
          </a:p>
          <a:p>
            <a:r>
              <a:t>Hosting: XAMPP (Localhost)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 web-based Lab Automation System for managing product tests in electrical appliances manufacturing.</a:t>
            </a:r>
          </a:p>
          <a:p>
            <a:r>
              <a:t>Includes two main modules: Admin Panel and User Panel.</a:t>
            </a:r>
          </a:p>
          <a:p>
            <a:r>
              <a:t>Streamlines product test data, report generation, and user management.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Integrating report export to CSV – Solved using native PHP headers.</a:t>
            </a:r>
          </a:p>
          <a:p>
            <a:r>
              <a:t>Sidebar collapsing – Resolved layout issues with container-fluid.</a:t>
            </a:r>
          </a:p>
          <a:p>
            <a:r>
              <a:t>Session management and secure login/logout – Fixed using PHP sessions.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User-specific dashboards with role-based access.</a:t>
            </a:r>
          </a:p>
          <a:p>
            <a:r>
              <a:t>Integrate email notifications for reports.</a:t>
            </a:r>
          </a:p>
          <a:p>
            <a:r>
              <a:t>Deploy system on a live server (AWS, cPanel).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Successfully developed a complete lab management solution.</a:t>
            </a:r>
          </a:p>
          <a:p>
            <a:r>
              <a:t>Efficient handling of product test records and reporting.</a:t>
            </a:r>
          </a:p>
          <a:p>
            <a:r>
              <a:t>Improves productivity and reduces manual errors in lab testing.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763B7-9F95-5DB6-0979-01D34969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9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Admin Panel -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Secure login system for administrators.</a:t>
            </a:r>
          </a:p>
          <a:p>
            <a:r>
              <a:rPr lang="en-US" dirty="0"/>
              <a:t>Manage Products, Test Types, Departments, and Product Tests.</a:t>
            </a:r>
          </a:p>
          <a:p>
            <a:r>
              <a:rPr lang="en-US" dirty="0"/>
              <a:t>Generate and export test reports in CSV format.</a:t>
            </a:r>
          </a:p>
          <a:p>
            <a:r>
              <a:rPr lang="en-US" dirty="0"/>
              <a:t>Responsive dashboard using Star Admin 2 template.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4352B-552F-5493-1F60-87454A6D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9744"/>
            <a:ext cx="9144000" cy="72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Admin Panel -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Add/Edit/Delete Products and related test records.</a:t>
            </a:r>
          </a:p>
          <a:p>
            <a:r>
              <a:rPr dirty="0"/>
              <a:t>Assign tests to departments and testers.</a:t>
            </a:r>
          </a:p>
          <a:p>
            <a:r>
              <a:rPr dirty="0"/>
              <a:t>Filter and search reports with multiple criteria.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15524-D7EF-35B3-254C-7412FC77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Panel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Frontend interface for companies in the electrical appliance field.</a:t>
            </a:r>
          </a:p>
          <a:p>
            <a:r>
              <a:rPr dirty="0"/>
              <a:t>Allows company </a:t>
            </a:r>
            <a:r>
              <a:rPr lang="en-US" dirty="0"/>
              <a:t>to view their tests</a:t>
            </a:r>
            <a:endParaRPr dirty="0"/>
          </a:p>
          <a:p>
            <a:r>
              <a:rPr lang="en-US" dirty="0"/>
              <a:t>Companies can also view there products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Panel - Website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Home - Overview and welcome message.</a:t>
            </a:r>
          </a:p>
          <a:p>
            <a:r>
              <a:rPr dirty="0"/>
              <a:t>About Us - Details about the Lab Automation system.</a:t>
            </a:r>
          </a:p>
          <a:p>
            <a:r>
              <a:rPr lang="en-US" dirty="0"/>
              <a:t>Products</a:t>
            </a:r>
            <a:r>
              <a:rPr dirty="0"/>
              <a:t> - Description of </a:t>
            </a:r>
            <a:r>
              <a:rPr lang="en-US" dirty="0"/>
              <a:t>Products</a:t>
            </a:r>
            <a:r>
              <a:rPr dirty="0"/>
              <a:t> offered.</a:t>
            </a:r>
          </a:p>
          <a:p>
            <a:r>
              <a:rPr dirty="0"/>
              <a:t>Our T</a:t>
            </a:r>
            <a:r>
              <a:rPr lang="en-US" dirty="0"/>
              <a:t>ests</a:t>
            </a:r>
            <a:r>
              <a:rPr dirty="0"/>
              <a:t> - Displays </a:t>
            </a:r>
            <a:r>
              <a:rPr lang="en-US" dirty="0"/>
              <a:t>Tests types</a:t>
            </a:r>
            <a:r>
              <a:rPr dirty="0"/>
              <a:t> involved in the system.</a:t>
            </a:r>
          </a:p>
          <a:p>
            <a:r>
              <a:rPr dirty="0"/>
              <a:t>Contact Us - Company address and inquiry form.</a:t>
            </a:r>
          </a:p>
          <a:p>
            <a:r>
              <a:rPr dirty="0"/>
              <a:t>Feedback - Collect user feedback and testimonials.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327</Words>
  <Application>Microsoft Office PowerPoint</Application>
  <PresentationFormat>On-screen Show (4:3)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Lab Automation System</vt:lpstr>
      <vt:lpstr>Project Overview</vt:lpstr>
      <vt:lpstr>PowerPoint Presentation</vt:lpstr>
      <vt:lpstr>Admin Panel - Key Features</vt:lpstr>
      <vt:lpstr>PowerPoint Presentation</vt:lpstr>
      <vt:lpstr>Admin Panel - Functionality</vt:lpstr>
      <vt:lpstr>PowerPoint Presentation</vt:lpstr>
      <vt:lpstr>User Panel - Overview</vt:lpstr>
      <vt:lpstr>User Panel - Website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</vt:lpstr>
      <vt:lpstr>Challenges and Solutions</vt:lpstr>
      <vt:lpstr>Future Enhancements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infosoft</dc:creator>
  <cp:keywords/>
  <dc:description>generated using python-pptx</dc:description>
  <cp:lastModifiedBy>infosoft</cp:lastModifiedBy>
  <cp:revision>2</cp:revision>
  <dcterms:created xsi:type="dcterms:W3CDTF">2013-01-27T09:14:16Z</dcterms:created>
  <dcterms:modified xsi:type="dcterms:W3CDTF">2025-06-25T09:33:14Z</dcterms:modified>
  <cp:category/>
</cp:coreProperties>
</file>